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0" autoAdjust="0"/>
    <p:restoredTop sz="93598" autoAdjust="0"/>
  </p:normalViewPr>
  <p:slideViewPr>
    <p:cSldViewPr snapToGrid="0">
      <p:cViewPr varScale="1">
        <p:scale>
          <a:sx n="60" d="100"/>
          <a:sy n="60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how is the price of the vehicle is affected.</a:t>
          </a:r>
          <a:endParaRPr lang="he-IL" kern="1200" dirty="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built a linear regression model .</a:t>
          </a:r>
          <a:endParaRPr lang="he-IL" kern="1200" dirty="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how is the price of the vehicle is affected.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built a linear regression model .</a:t>
          </a:r>
          <a:endParaRPr lang="he-IL" sz="1200" kern="1200" dirty="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R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Q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27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ir-Yeruham/Second-hand-data-analysis" TargetMode="External"/><Relationship Id="rId5" Type="http://schemas.openxmlformats.org/officeDocument/2006/relationships/image" Target="../media/image53.png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9753CFF0-6EE0-43E9-881C-952A00F3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9" y="1473732"/>
            <a:ext cx="7262073" cy="3631037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35E7E04-2877-4B45-A8C7-B183ABF9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" y="1637411"/>
            <a:ext cx="3989902" cy="29924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4C61010-6F38-481F-9328-5489511F2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"/>
          <a:stretch/>
        </p:blipFill>
        <p:spPr>
          <a:xfrm>
            <a:off x="4054407" y="2644726"/>
            <a:ext cx="3990562" cy="29739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5CE54DA-3EA4-427C-8278-5E3016A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04" y="3553508"/>
            <a:ext cx="4003908" cy="299292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21033-30AA-4284-8F20-EA1236D3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24" y="2181426"/>
            <a:ext cx="4689311" cy="39976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779251-33F2-45A5-9C56-721271FD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/>
          <a:stretch/>
        </p:blipFill>
        <p:spPr>
          <a:xfrm>
            <a:off x="6611865" y="2192965"/>
            <a:ext cx="4089852" cy="3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depreciation of a vehicle?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  <a:p>
            <a:pPr algn="l" rtl="0">
              <a:buFont typeface="Wingdings" panose="05000000000000000000" pitchFamily="2" charset="2"/>
              <a:buChar char="v"/>
            </a:pPr>
            <a:endParaRPr lang="he-IL"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0C9C7142-1408-482C-B492-B3D67044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92" y="5826525"/>
            <a:ext cx="552527" cy="5334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B18889-4A86-42A3-87B1-2FC069E3D381}"/>
              </a:ext>
            </a:extLst>
          </p:cNvPr>
          <p:cNvSpPr txBox="1"/>
          <p:nvPr/>
        </p:nvSpPr>
        <p:spPr>
          <a:xfrm>
            <a:off x="6878419" y="5926673"/>
            <a:ext cx="46342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hlinkClick r:id="rId6"/>
              </a:rPr>
              <a:t>https://github.com/Tair-Yeruham/Second-hand-data-analysis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964464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614</Words>
  <Application>Microsoft Office PowerPoint</Application>
  <PresentationFormat>מסך רחב</PresentationFormat>
  <Paragraphs>79</Paragraphs>
  <Slides>27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מצגת של PowerPoint‏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מצגת של PowerPoint‏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מצגת של PowerPoint‏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תאיר ירוחם</cp:lastModifiedBy>
  <cp:revision>13</cp:revision>
  <dcterms:created xsi:type="dcterms:W3CDTF">2022-01-13T18:53:24Z</dcterms:created>
  <dcterms:modified xsi:type="dcterms:W3CDTF">2022-01-15T16:56:39Z</dcterms:modified>
</cp:coreProperties>
</file>